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4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58" r:id="rId9"/>
    <p:sldId id="268" r:id="rId10"/>
    <p:sldId id="265" r:id="rId11"/>
    <p:sldId id="27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 autoAdjust="0"/>
    <p:restoredTop sz="94844"/>
  </p:normalViewPr>
  <p:slideViewPr>
    <p:cSldViewPr snapToGrid="0">
      <p:cViewPr varScale="1">
        <p:scale>
          <a:sx n="170" d="100"/>
          <a:sy n="170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0DE06-D9F4-9816-4A57-4B404C22884C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2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3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6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2E4855-4E5D-8045-E645-FBD10F555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10" y="4215983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9" y="1026059"/>
            <a:ext cx="11227707" cy="50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782" y="838627"/>
            <a:ext cx="6598437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5472"/>
            <a:ext cx="11263313" cy="5459412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1085071" y="940937"/>
            <a:ext cx="9322262" cy="57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654</TotalTime>
  <Words>392</Words>
  <Application>Microsoft Macintosh PowerPoint</Application>
  <PresentationFormat>Widescreen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Continuous Development of Larger Atlas Datasets 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Microsoft Office User</cp:lastModifiedBy>
  <cp:revision>78</cp:revision>
  <dcterms:created xsi:type="dcterms:W3CDTF">2024-01-01T16:06:19Z</dcterms:created>
  <dcterms:modified xsi:type="dcterms:W3CDTF">2024-04-04T18:26:53Z</dcterms:modified>
</cp:coreProperties>
</file>